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67" r:id="rId27"/>
    <p:sldId id="268" r:id="rId28"/>
    <p:sldId id="281" r:id="rId29"/>
    <p:sldId id="282" r:id="rId30"/>
    <p:sldId id="283" r:id="rId31"/>
    <p:sldId id="303" r:id="rId32"/>
    <p:sldId id="285" r:id="rId33"/>
    <p:sldId id="286" r:id="rId34"/>
    <p:sldId id="302" r:id="rId35"/>
    <p:sldId id="287" r:id="rId36"/>
    <p:sldId id="288" r:id="rId37"/>
    <p:sldId id="289" r:id="rId38"/>
    <p:sldId id="284" r:id="rId39"/>
    <p:sldId id="290" r:id="rId40"/>
    <p:sldId id="291" r:id="rId41"/>
    <p:sldId id="292" r:id="rId42"/>
    <p:sldId id="257" r:id="rId43"/>
    <p:sldId id="258" r:id="rId44"/>
    <p:sldId id="259" r:id="rId45"/>
    <p:sldId id="260" r:id="rId46"/>
    <p:sldId id="261" r:id="rId47"/>
    <p:sldId id="262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3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47721"/>
              </p:ext>
            </p:extLst>
          </p:nvPr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of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D0DDE-A7F3-4436-BCA7-E97C186B8552}"/>
              </a:ext>
            </a:extLst>
          </p:cNvPr>
          <p:cNvGrpSpPr/>
          <p:nvPr/>
        </p:nvGrpSpPr>
        <p:grpSpPr>
          <a:xfrm>
            <a:off x="2599018" y="854376"/>
            <a:ext cx="5325384" cy="5105045"/>
            <a:chOff x="2599018" y="854376"/>
            <a:chExt cx="5325384" cy="510504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4216" y="1636606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4398975" y="4929946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018" y="3048421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629" y="1087324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9" t="19262" r="16778" b="25882"/>
            <a:stretch/>
          </p:blipFill>
          <p:spPr>
            <a:xfrm>
              <a:off x="5138961" y="854376"/>
              <a:ext cx="1077698" cy="9981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142" y="2629210"/>
              <a:ext cx="1910413" cy="1910413"/>
            </a:xfrm>
            <a:prstGeom prst="rect">
              <a:avLst/>
            </a:prstGeom>
          </p:spPr>
        </p:pic>
        <p:pic>
          <p:nvPicPr>
            <p:cNvPr id="4" name="Picture 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0AA0CCF8-75D1-42E5-B659-20075562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52" y="1529712"/>
              <a:ext cx="1152598" cy="11525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32A1E295-046F-42C6-8A9A-15FBF778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8" b="15490"/>
            <a:stretch/>
          </p:blipFill>
          <p:spPr>
            <a:xfrm>
              <a:off x="6866847" y="3687430"/>
              <a:ext cx="1038778" cy="112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2AF7512C-430C-4211-9C63-3BD7D82B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71" y="2553458"/>
              <a:ext cx="1076331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0EB6F134-6987-469E-AA12-BB75FAD1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74" y="4653535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 descr="A picture containing clothing, person, posing&#10;&#10;Description automatically generated">
              <a:extLst>
                <a:ext uri="{FF2B5EF4-FFF2-40B4-BE49-F238E27FC236}">
                  <a16:creationId xmlns:a16="http://schemas.microsoft.com/office/drawing/2014/main" id="{A44355F9-6D88-41AB-90D6-C6D773B7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0" y="4237763"/>
              <a:ext cx="1029475" cy="12174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7CF8494-44E1-4ED5-BFAC-93024733FC6B}"/>
              </a:ext>
            </a:extLst>
          </p:cNvPr>
          <p:cNvSpPr txBox="1"/>
          <p:nvPr/>
        </p:nvSpPr>
        <p:spPr>
          <a:xfrm>
            <a:off x="123666" y="0"/>
            <a:ext cx="439418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vo" panose="02000000000000000000" pitchFamily="2" charset="0"/>
              </a:rPr>
              <a:t>Case 1: “I have 2 blocks, where the stimuli are the same – they just ‘behave’ differently” e.g. both show text stimuli, but in different positions/size.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0511E0-CA0C-4A0C-98B2-D4857DE83B08}"/>
              </a:ext>
            </a:extLst>
          </p:cNvPr>
          <p:cNvGrpSpPr/>
          <p:nvPr/>
        </p:nvGrpSpPr>
        <p:grpSpPr>
          <a:xfrm>
            <a:off x="270650" y="1594273"/>
            <a:ext cx="9523590" cy="4596675"/>
            <a:chOff x="270650" y="1594273"/>
            <a:chExt cx="9523590" cy="4596675"/>
          </a:xfrm>
        </p:grpSpPr>
        <p:pic>
          <p:nvPicPr>
            <p:cNvPr id="4" name="Picture 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7B9D40-09F9-4C3C-9955-659122E3A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" t="697" r="1"/>
            <a:stretch/>
          </p:blipFill>
          <p:spPr>
            <a:xfrm>
              <a:off x="270650" y="1594273"/>
              <a:ext cx="5839236" cy="41718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3931540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77C078-FC74-4D4B-903C-C6F802EEF560}"/>
                </a:ext>
              </a:extLst>
            </p:cNvPr>
            <p:cNvSpPr txBox="1"/>
            <p:nvPr/>
          </p:nvSpPr>
          <p:spPr>
            <a:xfrm>
              <a:off x="7159583" y="4071311"/>
              <a:ext cx="2386200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Any click: Any click on screen allowed.</a:t>
              </a:r>
            </a:p>
            <a:p>
              <a:r>
                <a:rPr lang="en-US" sz="1400" i="1" dirty="0">
                  <a:latin typeface="Arvo" panose="02000000000000000000" pitchFamily="2" charset="0"/>
                </a:rPr>
                <a:t>Valid click: only specific things (listed in clickable stimuli) allowed</a:t>
              </a:r>
            </a:p>
            <a:p>
              <a:r>
                <a:rPr lang="en-US" sz="1400" i="1" dirty="0">
                  <a:latin typeface="Arvo" panose="02000000000000000000" pitchFamily="2" charset="0"/>
                </a:rPr>
                <a:t>Never: All clicks allowed but non end routine/trial.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100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3011279" y="2443201"/>
            <a:ext cx="7387779" cy="1971597"/>
            <a:chOff x="3417805" y="2018854"/>
            <a:chExt cx="6156653" cy="1971597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3417805" y="3651897"/>
              <a:ext cx="61566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Text  in block_intro to be “$blockMsg”  and “set every repeat”.  </a:t>
              </a:r>
            </a:p>
          </p:txBody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17C385C-CDE7-4C93-8397-CBE28A80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76369"/>
              </p:ext>
            </p:extLst>
          </p:nvPr>
        </p:nvGraphicFramePr>
        <p:xfrm>
          <a:off x="2249279" y="4482894"/>
          <a:ext cx="861807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9036">
                  <a:extLst>
                    <a:ext uri="{9D8B030D-6E8A-4147-A177-3AD203B41FA5}">
                      <a16:colId xmlns:a16="http://schemas.microsoft.com/office/drawing/2014/main" val="65767272"/>
                    </a:ext>
                  </a:extLst>
                </a:gridCol>
                <a:gridCol w="4309036">
                  <a:extLst>
                    <a:ext uri="{9D8B030D-6E8A-4147-A177-3AD203B41FA5}">
                      <a16:colId xmlns:a16="http://schemas.microsoft.com/office/drawing/2014/main" val="64254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thisCond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blockMsg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Cond1.xlsx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1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9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Cond2.xlsx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2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524661"/>
                  </a:ext>
                </a:extLst>
              </a:tr>
            </a:tbl>
          </a:graphicData>
        </a:graphic>
      </p:graphicFrame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2CA812-5B86-4964-A091-E564A33C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452286"/>
            <a:ext cx="1015506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42B548-BC1E-48EA-8871-2AF66885A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66878"/>
              </p:ext>
            </p:extLst>
          </p:nvPr>
        </p:nvGraphicFramePr>
        <p:xfrm>
          <a:off x="7004797" y="3030427"/>
          <a:ext cx="4152900" cy="2042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26797341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03805029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4196723183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number2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corrAns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4848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left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356293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44649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24287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717629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9717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77319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right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758965"/>
                  </a:ext>
                </a:extLst>
              </a:tr>
            </a:tbl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B70A396-2697-4183-B7FC-8AA3E110C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7003" r="7457" b="17305"/>
          <a:stretch/>
        </p:blipFill>
        <p:spPr>
          <a:xfrm>
            <a:off x="1497105" y="3030427"/>
            <a:ext cx="4598895" cy="23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Microsoft Office PowerPoint</Application>
  <PresentationFormat>Widescreen</PresentationFormat>
  <Paragraphs>207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447975512226</cp:lastModifiedBy>
  <cp:revision>20</cp:revision>
  <dcterms:created xsi:type="dcterms:W3CDTF">2021-08-11T21:23:04Z</dcterms:created>
  <dcterms:modified xsi:type="dcterms:W3CDTF">2022-01-25T00:22:21Z</dcterms:modified>
</cp:coreProperties>
</file>